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B8E7-EC2E-4AB3-9A84-CB621B106EAA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2C00-84E3-458C-94BE-2265790555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2924944"/>
            <a:ext cx="4042792" cy="4525963"/>
          </a:xfrm>
        </p:spPr>
        <p:txBody>
          <a:bodyPr/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Ученица 9-Б класса</a:t>
            </a:r>
          </a:p>
          <a:p>
            <a:r>
              <a:rPr lang="ru-RU" dirty="0" smtClean="0"/>
              <a:t>Писаренко </a:t>
            </a:r>
            <a:r>
              <a:rPr lang="ru-RU" dirty="0" err="1" smtClean="0"/>
              <a:t>Дарина</a:t>
            </a:r>
            <a:endParaRPr lang="ru-RU" dirty="0" smtClean="0"/>
          </a:p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Письменная Е.Г.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04664"/>
            <a:ext cx="5230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Кубанский говор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548128" cy="1914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3" r="20004"/>
          <a:stretch/>
        </p:blipFill>
        <p:spPr>
          <a:xfrm>
            <a:off x="616912" y="2153824"/>
            <a:ext cx="3810000" cy="321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hernaya_smorodin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0"/>
            <a:ext cx="7624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Бэнюка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-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чёрная смородина.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8889_file_bear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14290"/>
            <a:ext cx="714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Ведмедь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– медведь.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d0bad0b0d0bfd183d181d182d0b0-d0b1d0b5d0bbd0bed0bad0b0d187d0b0d0bdd0bdd0b0d18f-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142852"/>
            <a:ext cx="783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«Вилок» - кочан капусты.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0b05eaa9540039af43c6164d84ecbda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0"/>
            <a:ext cx="5445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Кроп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 – кролик.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103622976_1354024099_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0"/>
            <a:ext cx="5449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«Бокам» – крупа.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Кубановедение</cp:lastModifiedBy>
  <cp:revision>2</cp:revision>
  <dcterms:created xsi:type="dcterms:W3CDTF">2014-02-24T19:18:35Z</dcterms:created>
  <dcterms:modified xsi:type="dcterms:W3CDTF">2015-03-28T12:28:12Z</dcterms:modified>
</cp:coreProperties>
</file>