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91F67-03AB-43BE-BEE0-7D494D6F1CD9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4639F-6711-4BA0-B8E1-4067E6D87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9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AD33-73DF-4698-AED1-225EDD5B0CAD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5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E6DD-84D5-4D95-B846-9CD21E2FCB5D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4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87FC-0E7C-4C87-9283-493E9B6478FE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86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E20-3652-4206-9212-8753C9742BFB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27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041A-FBDB-4063-B916-FC135276C373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0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42BF-4D5E-4141-8B2C-80A84B855DE4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11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0A19-1B0F-4504-BAEF-B04B6B9C7233}" type="datetime1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5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1430-63FE-4B02-A1BD-E9CE99C910E2}" type="datetime1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5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3AFD-BFD6-4F28-8BF5-5868C711DACB}" type="datetime1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8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F8B0-B338-47A6-9204-E0BB78A9C9D2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15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B59A-C462-4CBB-BD51-7664A65CA562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4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4B8E5-D4B2-44B9-8AF7-BEDDC708CD84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CC50-156F-444E-8B46-1E367CC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4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13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12.xml"/><Relationship Id="rId5" Type="http://schemas.openxmlformats.org/officeDocument/2006/relationships/slide" Target="slide8.xml"/><Relationship Id="rId15" Type="http://schemas.openxmlformats.org/officeDocument/2006/relationships/image" Target="../media/image10.emf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slide" Target="slide10.xml"/><Relationship Id="rId1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" y="328464"/>
            <a:ext cx="9141351" cy="652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01" y="720976"/>
            <a:ext cx="9248657" cy="51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1" y="929737"/>
            <a:ext cx="9186061" cy="473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24028" r="5357" b="2859"/>
          <a:stretch/>
        </p:blipFill>
        <p:spPr bwMode="auto">
          <a:xfrm>
            <a:off x="-42061" y="921692"/>
            <a:ext cx="9187401" cy="587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" y="300459"/>
            <a:ext cx="9344026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" y="3334075"/>
            <a:ext cx="922972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" y="116632"/>
            <a:ext cx="6888145" cy="60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9404" y="4118543"/>
            <a:ext cx="360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Н  Е   В   С  К   И  Й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9404" y="4637615"/>
            <a:ext cx="36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Ч  У   Д   С  К   О  Е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4122060"/>
            <a:ext cx="271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 Н  Е   М  Ц Ы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7984" y="4627932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 Ш  В   Е  Д Ы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18144" y="3513413"/>
            <a:ext cx="576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</a:t>
            </a:r>
          </a:p>
          <a:p>
            <a:r>
              <a:rPr lang="ru-RU" sz="3600" b="1" dirty="0" smtClean="0"/>
              <a:t>Е    </a:t>
            </a:r>
          </a:p>
          <a:p>
            <a:r>
              <a:rPr lang="ru-RU" sz="3600" b="1" dirty="0" smtClean="0"/>
              <a:t>В</a:t>
            </a:r>
          </a:p>
          <a:p>
            <a:r>
              <a:rPr lang="ru-RU" sz="3600" b="1" dirty="0" smtClean="0"/>
              <a:t>А</a:t>
            </a:r>
          </a:p>
        </p:txBody>
      </p:sp>
      <p:pic>
        <p:nvPicPr>
          <p:cNvPr id="11269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13023"/>
            <a:ext cx="20732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2450"/>
            <a:ext cx="7332143" cy="548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17" y="0"/>
            <a:ext cx="27336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5" y="822579"/>
            <a:ext cx="9124257" cy="54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2450"/>
            <a:ext cx="7683874" cy="574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73" y="5661248"/>
            <a:ext cx="20732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4" y="188640"/>
            <a:ext cx="868896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9522"/>
            <a:ext cx="3252046" cy="58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31" y="719522"/>
            <a:ext cx="4951806" cy="495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976"/>
            <a:ext cx="9205456" cy="594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9560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76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16632"/>
            <a:ext cx="27051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628800"/>
            <a:ext cx="6282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П  Е   Р   Е  Я   С       А   В  Л  Ь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30864" y="1052736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П   Р       В  Д  </a:t>
            </a:r>
            <a:r>
              <a:rPr lang="ru-RU" sz="4000" b="1" dirty="0" smtClean="0"/>
              <a:t>Е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28166" y="3311779"/>
            <a:ext cx="4081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  Е   В        К   И  Й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27704" y="5589240"/>
            <a:ext cx="459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  О  В   Г   О       </a:t>
            </a:r>
            <a:r>
              <a:rPr lang="ru-RU" sz="4000" b="1" dirty="0" err="1" smtClean="0"/>
              <a:t>О</a:t>
            </a:r>
            <a:r>
              <a:rPr lang="ru-RU" sz="4000" b="1" dirty="0" smtClean="0"/>
              <a:t>  Д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11714" y="4509120"/>
            <a:ext cx="4507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З  А   Щ И  Т        И  К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09390" y="5051483"/>
            <a:ext cx="3969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Ч   У        С  К  О  Е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65696" y="2180217"/>
            <a:ext cx="1617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      Ч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39796" y="3968845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Х       Н</a:t>
            </a:r>
            <a:endParaRPr lang="ru-RU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29465" y="2747095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  Я  З   Ь</a:t>
            </a:r>
            <a:endParaRPr lang="ru-RU" sz="4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0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" y="58689"/>
            <a:ext cx="4392317" cy="66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66143"/>
            <a:ext cx="470535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16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8689"/>
            <a:ext cx="470535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0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21" y="1412775"/>
            <a:ext cx="88946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Береги землю  родимую, как              любимую.</a:t>
            </a:r>
          </a:p>
          <a:p>
            <a:r>
              <a:rPr lang="ru-RU" sz="3200" dirty="0" smtClean="0"/>
              <a:t>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          земли не хотим, но и своей не отдадим.</a:t>
            </a:r>
          </a:p>
          <a:p>
            <a:endParaRPr lang="ru-RU" sz="3200" dirty="0"/>
          </a:p>
          <a:p>
            <a:r>
              <a:rPr lang="ru-RU" sz="3200" dirty="0" smtClean="0"/>
              <a:t>За правое                 стой смело.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85697"/>
            <a:ext cx="5258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Дополни пословицы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436096" y="1412775"/>
            <a:ext cx="104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</a:t>
            </a:r>
            <a:r>
              <a:rPr lang="ru-RU" sz="3200" dirty="0" smtClean="0"/>
              <a:t>ать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95536" y="2397656"/>
            <a:ext cx="136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Ч</a:t>
            </a:r>
            <a:r>
              <a:rPr lang="ru-RU" sz="3200" dirty="0" smtClean="0"/>
              <a:t>ужой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339752" y="3363303"/>
            <a:ext cx="104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ло</a:t>
            </a:r>
            <a:endParaRPr lang="ru-RU" sz="3200" dirty="0"/>
          </a:p>
        </p:txBody>
      </p:sp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67320"/>
            <a:ext cx="2660222" cy="264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665" y="931931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75" y="4713242"/>
            <a:ext cx="1927543" cy="144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788">
            <a:off x="806579" y="3478713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079">
            <a:off x="3350070" y="5385575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1468"/>
            <a:ext cx="2159311" cy="14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94" y="341109"/>
            <a:ext cx="2147887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875"/>
            <a:ext cx="2016224" cy="126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271">
            <a:off x="3621521" y="208804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1" y="2061468"/>
            <a:ext cx="2300958" cy="138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2293">
            <a:off x="7072744" y="576273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8510">
            <a:off x="7367642" y="3478712"/>
            <a:ext cx="1387031" cy="13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3" b="8276"/>
          <a:stretch/>
        </p:blipFill>
        <p:spPr bwMode="auto">
          <a:xfrm>
            <a:off x="5750306" y="4750616"/>
            <a:ext cx="1888586" cy="140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35" y="1639032"/>
            <a:ext cx="2631271" cy="301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16632"/>
            <a:ext cx="40576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4" y="831007"/>
            <a:ext cx="7852419" cy="586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93604"/>
            <a:ext cx="397192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/>
          <a:stretch/>
        </p:blipFill>
        <p:spPr bwMode="auto">
          <a:xfrm>
            <a:off x="2454499" y="116632"/>
            <a:ext cx="4490771" cy="662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83" y="-43152"/>
            <a:ext cx="4690424" cy="694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03" y="920030"/>
            <a:ext cx="9144000" cy="60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5053"/>
          <a:stretch/>
        </p:blipFill>
        <p:spPr bwMode="auto">
          <a:xfrm>
            <a:off x="1835696" y="402956"/>
            <a:ext cx="5701371" cy="59358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78" y="209918"/>
            <a:ext cx="3957090" cy="327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86315"/>
            <a:ext cx="6040376" cy="341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7" y="5779"/>
            <a:ext cx="2847189" cy="370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00"/>
            <a:ext cx="861278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08" y="875600"/>
            <a:ext cx="96202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2599"/>
            <a:ext cx="17145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75" y="3750129"/>
            <a:ext cx="17811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54" y="3685475"/>
            <a:ext cx="15621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97946"/>
            <a:ext cx="15049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50" y="5048780"/>
            <a:ext cx="17240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426">
            <a:off x="7400633" y="5626554"/>
            <a:ext cx="14636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2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8092E-6 L -0.78142 -0.36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80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27746E-6 L -0.39722 -0.38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61" y="-19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56647E-6 L 0.17639 -0.351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17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4 -3.75723E-6 L 0.56875 -0.444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1676E-6 L 0.37847 -0.507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-25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65" y="260648"/>
            <a:ext cx="37528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3098"/>
            <a:ext cx="8676381" cy="578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780"/>
            <a:ext cx="9155265" cy="632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661248"/>
            <a:ext cx="20732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" y="288211"/>
            <a:ext cx="8860564" cy="589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22" y="9794"/>
            <a:ext cx="2000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" y="562244"/>
            <a:ext cx="8486251" cy="56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47627"/>
          <a:stretch/>
        </p:blipFill>
        <p:spPr bwMode="auto">
          <a:xfrm>
            <a:off x="583843" y="571372"/>
            <a:ext cx="8326486" cy="57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CC50-156F-444E-8B46-1E367CCDA8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124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диана</dc:creator>
  <cp:lastModifiedBy>диана</cp:lastModifiedBy>
  <cp:revision>21</cp:revision>
  <dcterms:created xsi:type="dcterms:W3CDTF">2021-02-09T19:09:41Z</dcterms:created>
  <dcterms:modified xsi:type="dcterms:W3CDTF">2021-03-24T18:39:06Z</dcterms:modified>
</cp:coreProperties>
</file>