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2" r:id="rId3"/>
    <p:sldId id="258" r:id="rId4"/>
    <p:sldId id="259" r:id="rId5"/>
    <p:sldId id="257" r:id="rId6"/>
    <p:sldId id="260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61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280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14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89916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0490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2427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3518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2756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004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70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4483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710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5641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1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6461E6-3FE7-49F2-8C56-726120484D66}" type="datetimeFigureOut">
              <a:rPr lang="ru-RU" smtClean="0"/>
              <a:t>24.03.2021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C70794-2D56-4994-87BE-CA3C47ACC5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218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675" y="1470281"/>
            <a:ext cx="9167675" cy="53877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78126" y="0"/>
            <a:ext cx="8364071" cy="240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0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Цикл занятий для 1 класса для часов духовности, посвященного 800-летию со дня рождения святого благоверного князя Александра Невского.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200" b="1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служить!</a:t>
            </a:r>
            <a:endParaRPr lang="ru-RU" sz="48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290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9333" y="1315692"/>
            <a:ext cx="6845333" cy="4558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096716" y="730917"/>
            <a:ext cx="741863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Книга – в ней два листа, а середка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8958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85875"/>
            <a:ext cx="7620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395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72" y="2391183"/>
            <a:ext cx="10046816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409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628650" y="1410583"/>
            <a:ext cx="87540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Добро, Он, Мыслете,</a:t>
            </a:r>
          </a:p>
          <a:p>
            <a:r>
              <a:rPr lang="ru-RU" sz="6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Ша</a:t>
            </a:r>
            <a:r>
              <a:rPr lang="ru-RU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6000" dirty="0" err="1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Како</a:t>
            </a:r>
            <a:r>
              <a:rPr lang="ru-RU" sz="6000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Он, Люди, Аз.</a:t>
            </a:r>
            <a:endParaRPr lang="ru-RU" sz="60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27847" y="4155141"/>
            <a:ext cx="5029200" cy="13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026459" y="5611906"/>
            <a:ext cx="5029200" cy="1344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4" name="Содержимое 3" descr="G:\DCIM\119___05\IMG_2485.JPG"/>
          <p:cNvPicPr>
            <a:picLocks/>
          </p:cNvPicPr>
          <p:nvPr/>
        </p:nvPicPr>
        <p:blipFill>
          <a:blip r:embed="rId3" cstate="print"/>
          <a:srcRect l="6641" r="7886"/>
          <a:stretch>
            <a:fillRect/>
          </a:stretch>
        </p:blipFill>
        <p:spPr bwMode="auto">
          <a:xfrm>
            <a:off x="628650" y="1377474"/>
            <a:ext cx="3993799" cy="36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874036" y="704741"/>
            <a:ext cx="45551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Игра. Собери </a:t>
            </a:r>
            <a:r>
              <a:rPr lang="ru-RU" sz="36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пазл</a:t>
            </a:r>
            <a:r>
              <a:rPr lang="ru-RU" sz="3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6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7567" y="2426898"/>
            <a:ext cx="3469659" cy="260224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/>
          </p:nvPr>
        </p:nvGraphicFramePr>
        <p:xfrm>
          <a:off x="628650" y="1387279"/>
          <a:ext cx="3993800" cy="364186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98450">
                  <a:extLst>
                    <a:ext uri="{9D8B030D-6E8A-4147-A177-3AD203B41FA5}">
                      <a16:colId xmlns:a16="http://schemas.microsoft.com/office/drawing/2014/main" val="3711441951"/>
                    </a:ext>
                  </a:extLst>
                </a:gridCol>
                <a:gridCol w="998450">
                  <a:extLst>
                    <a:ext uri="{9D8B030D-6E8A-4147-A177-3AD203B41FA5}">
                      <a16:colId xmlns:a16="http://schemas.microsoft.com/office/drawing/2014/main" val="2179803053"/>
                    </a:ext>
                  </a:extLst>
                </a:gridCol>
                <a:gridCol w="998450">
                  <a:extLst>
                    <a:ext uri="{9D8B030D-6E8A-4147-A177-3AD203B41FA5}">
                      <a16:colId xmlns:a16="http://schemas.microsoft.com/office/drawing/2014/main" val="2306880097"/>
                    </a:ext>
                  </a:extLst>
                </a:gridCol>
                <a:gridCol w="998450">
                  <a:extLst>
                    <a:ext uri="{9D8B030D-6E8A-4147-A177-3AD203B41FA5}">
                      <a16:colId xmlns:a16="http://schemas.microsoft.com/office/drawing/2014/main" val="51645416"/>
                    </a:ext>
                  </a:extLst>
                </a:gridCol>
              </a:tblGrid>
              <a:tr h="8653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7432927"/>
                  </a:ext>
                </a:extLst>
              </a:tr>
              <a:tr h="9254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388290"/>
                  </a:ext>
                </a:extLst>
              </a:tr>
              <a:tr h="9254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74442"/>
                  </a:ext>
                </a:extLst>
              </a:tr>
              <a:tr h="92549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57220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2099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5131" y="1027907"/>
            <a:ext cx="6592421" cy="494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17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0642" t="20451" r="21358" b="7592"/>
          <a:stretch/>
        </p:blipFill>
        <p:spPr>
          <a:xfrm>
            <a:off x="498764" y="267685"/>
            <a:ext cx="7998118" cy="55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45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66" y="2027713"/>
            <a:ext cx="90095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служить!</a:t>
            </a:r>
            <a:endParaRPr lang="ru-RU" sz="4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18" y="658906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6994" y="2910391"/>
            <a:ext cx="792031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Кто за Родину горой, тот и герой.</a:t>
            </a:r>
            <a:endParaRPr lang="ru-RU" sz="40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909865"/>
            <a:ext cx="4087906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b="3726"/>
          <a:stretch/>
        </p:blipFill>
        <p:spPr>
          <a:xfrm>
            <a:off x="-553377" y="0"/>
            <a:ext cx="9697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47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627" y="273387"/>
            <a:ext cx="4572638" cy="342947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6772" y="2891896"/>
            <a:ext cx="4572638" cy="3429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146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66" y="2027713"/>
            <a:ext cx="90095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служить!</a:t>
            </a:r>
            <a:endParaRPr lang="ru-RU" sz="4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18" y="658906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1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0542" y="2781309"/>
            <a:ext cx="695213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Экскурсия в музей святого благоверного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князя Александра Невского.</a:t>
            </a:r>
            <a:endParaRPr lang="ru-RU" sz="2800" b="1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909865"/>
            <a:ext cx="4087906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7405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732" t="21874" r="36370" b="7861"/>
          <a:stretch/>
        </p:blipFill>
        <p:spPr>
          <a:xfrm>
            <a:off x="2715491" y="128869"/>
            <a:ext cx="4752109" cy="6729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6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66" y="2027713"/>
            <a:ext cx="90095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служить!</a:t>
            </a:r>
            <a:endParaRPr lang="ru-RU" sz="4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18" y="658906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4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89966" y="2910391"/>
            <a:ext cx="8572500" cy="7184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любит Бога, добра получит много.</a:t>
            </a:r>
            <a:endParaRPr lang="ru-RU" sz="40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909865"/>
            <a:ext cx="4087906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407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5202" y="0"/>
            <a:ext cx="7886700" cy="1325563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Александр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“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защитник людей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949" y="1086036"/>
            <a:ext cx="6925206" cy="435133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230831" y="5507747"/>
            <a:ext cx="465544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sz="4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“По имени и житие</a:t>
            </a:r>
            <a:r>
              <a:rPr lang="ru-RU" sz="4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  <a:endParaRPr lang="ru-RU" sz="4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219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0"/>
          <a:stretch/>
        </p:blipFill>
        <p:spPr>
          <a:xfrm>
            <a:off x="443753" y="1250575"/>
            <a:ext cx="8164513" cy="5208215"/>
          </a:xfrm>
        </p:spPr>
      </p:pic>
      <p:sp>
        <p:nvSpPr>
          <p:cNvPr id="5" name="TextBox 4"/>
          <p:cNvSpPr txBox="1"/>
          <p:nvPr/>
        </p:nvSpPr>
        <p:spPr>
          <a:xfrm>
            <a:off x="188259" y="376518"/>
            <a:ext cx="8955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«Поучение» князя Владимира Мономаха детям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57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6823" y="876344"/>
            <a:ext cx="4572000" cy="446513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Трудитесь!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2.Помогайте!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3.Не имейте гордости!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4.Почитайте старших!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5.Здоровайтесь!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6.Не забывайте хорошего.!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7.Не ленитесь!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24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84093" y="4827714"/>
            <a:ext cx="8754036" cy="1878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Задание 2. Собери пословицу.</a:t>
            </a:r>
            <a:endParaRPr lang="ru-RU" sz="32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добра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Бога, много. любит получит</a:t>
            </a:r>
            <a:endParaRPr lang="ru-RU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06823" y="450939"/>
            <a:ext cx="58182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Задание 1. Запиши </a:t>
            </a:r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наставления.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76593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199" t="22064" r="36903" b="7671"/>
          <a:stretch/>
        </p:blipFill>
        <p:spPr>
          <a:xfrm>
            <a:off x="2521527" y="110254"/>
            <a:ext cx="4530437" cy="6415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91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9966" y="2027713"/>
            <a:ext cx="9009528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ru-RU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служить!</a:t>
            </a:r>
            <a:endParaRPr lang="ru-RU" sz="48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5118" y="658906"/>
            <a:ext cx="2770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5</a:t>
            </a:r>
            <a:endParaRPr 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2660" y="2910391"/>
            <a:ext cx="8444752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Кто за правое дело стоит, тот всегда победит.</a:t>
            </a:r>
            <a:endParaRPr lang="ru-RU" sz="2400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3909865"/>
            <a:ext cx="4087906" cy="255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9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550" t="20928" r="19441" b="7292"/>
          <a:stretch/>
        </p:blipFill>
        <p:spPr>
          <a:xfrm>
            <a:off x="296831" y="955963"/>
            <a:ext cx="8625495" cy="4405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218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305" t="21496" r="36903" b="8049"/>
          <a:stretch/>
        </p:blipFill>
        <p:spPr>
          <a:xfrm>
            <a:off x="2410692" y="218328"/>
            <a:ext cx="4655126" cy="663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43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64787"/>
            <a:ext cx="7886700" cy="4069201"/>
          </a:xfrm>
        </p:spPr>
      </p:pic>
      <p:sp>
        <p:nvSpPr>
          <p:cNvPr id="5" name="Прямоугольник 4"/>
          <p:cNvSpPr/>
          <p:nvPr/>
        </p:nvSpPr>
        <p:spPr>
          <a:xfrm>
            <a:off x="319366" y="4233988"/>
            <a:ext cx="882463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Церковное благолепие было одной из главных забот правителя княжества. Когда князь Александр Ярославич возмужал, стал самостоятельным правителем и отцом большого семейства, он продолжал до последних дней своей полной житейских невзгод и ратных дел жизни оставаться глубоко религиозным человеком. Не верующий в отечественное православие человек просто не мог быть правителем на Руси, как и не мог быть русским ратоборцем. 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87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552"/>
          <a:stretch/>
        </p:blipFill>
        <p:spPr>
          <a:xfrm>
            <a:off x="126574" y="658906"/>
            <a:ext cx="8890851" cy="6037729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280" y="0"/>
            <a:ext cx="2866720" cy="1739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52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537611" y="1299670"/>
            <a:ext cx="5012685" cy="3703705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8" y="173659"/>
            <a:ext cx="4901804" cy="6526071"/>
          </a:xfrm>
          <a:prstGeom prst="rect">
            <a:avLst/>
          </a:prstGeom>
          <a:ln w="38100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5441531" y="1029123"/>
          <a:ext cx="3209155" cy="3783015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3209155">
                  <a:extLst>
                    <a:ext uri="{9D8B030D-6E8A-4147-A177-3AD203B41FA5}">
                      <a16:colId xmlns:a16="http://schemas.microsoft.com/office/drawing/2014/main" val="72303971"/>
                    </a:ext>
                  </a:extLst>
                </a:gridCol>
              </a:tblGrid>
              <a:tr h="36703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Расписание занятий </a:t>
                      </a:r>
                      <a:endParaRPr lang="ru-RU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Юного князя </a:t>
                      </a:r>
                      <a:r>
                        <a:rPr lang="ru-RU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Александра Невского</a:t>
                      </a:r>
                      <a:endParaRPr lang="ru-RU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81207834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Грамота.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868420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Арифметика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2239518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74800585"/>
                  </a:ext>
                </a:extLst>
              </a:tr>
              <a:tr h="1784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Православие.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42037986"/>
                  </a:ext>
                </a:extLst>
              </a:tr>
              <a:tr h="1879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Ратное  дело.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9419606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8246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5732" t="19223" r="36690" b="10512"/>
          <a:stretch/>
        </p:blipFill>
        <p:spPr>
          <a:xfrm>
            <a:off x="2385337" y="118326"/>
            <a:ext cx="4521286" cy="647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8849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7" y="1551708"/>
            <a:ext cx="9017610" cy="3726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041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34471"/>
            <a:ext cx="9144000" cy="60250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28650" y="2083128"/>
            <a:ext cx="9291918" cy="2127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Занятие 2.</a:t>
            </a:r>
            <a:endParaRPr lang="ru-RU" sz="4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Тема: </a:t>
            </a:r>
            <a: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Жить и Родине служить.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4000" b="1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Сперва аз да буки, а там и науки.</a:t>
            </a:r>
            <a:endParaRPr lang="ru-RU" sz="40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557" y="780259"/>
            <a:ext cx="2559793" cy="159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369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30" y="221409"/>
            <a:ext cx="8346763" cy="6260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791" t="3954" r="13087" b="3954"/>
          <a:stretch/>
        </p:blipFill>
        <p:spPr>
          <a:xfrm rot="16200000">
            <a:off x="1182621" y="-1168638"/>
            <a:ext cx="6671186" cy="90364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0" r="14060"/>
          <a:stretch/>
        </p:blipFill>
        <p:spPr>
          <a:xfrm>
            <a:off x="2017059" y="808107"/>
            <a:ext cx="5432612" cy="508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7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176</TotalTime>
  <Words>278</Words>
  <Application>Microsoft Office PowerPoint</Application>
  <PresentationFormat>Экран (4:3)</PresentationFormat>
  <Paragraphs>47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Александр - “защитник людей”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DELL</dc:creator>
  <cp:lastModifiedBy>DELL</cp:lastModifiedBy>
  <cp:revision>5</cp:revision>
  <dcterms:created xsi:type="dcterms:W3CDTF">2021-03-24T14:44:20Z</dcterms:created>
  <dcterms:modified xsi:type="dcterms:W3CDTF">2021-03-24T17:40:41Z</dcterms:modified>
</cp:coreProperties>
</file>