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79" d="100"/>
          <a:sy n="79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0DA66F-3BBF-4D0D-B9B5-50DFBBC0E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C6A68-B607-4D3F-B7FC-3B23764A0C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920880" cy="1731982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Презентация о приготовлении поварами МБОУ СОШ №4 завтрака.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Добрвынина\Рабочи стол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96" y="3645024"/>
            <a:ext cx="3700338" cy="2783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8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1" y="2247900"/>
            <a:ext cx="2908697" cy="3878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3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486399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Приготовление фарша 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9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3" y="2247900"/>
            <a:ext cx="5817394" cy="38782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Панировка котлет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8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Жарка котлет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0417"/>
            <a:ext cx="3803650" cy="2535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0417"/>
            <a:ext cx="3803650" cy="2535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606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Готовые котлеты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0417"/>
            <a:ext cx="3803650" cy="2535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0417"/>
            <a:ext cx="3803650" cy="2535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7151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Нарезка батона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0417"/>
            <a:ext cx="3803650" cy="2535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5" y="2239963"/>
            <a:ext cx="2584450" cy="3876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82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3" y="2247900"/>
            <a:ext cx="5817394" cy="38782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Нарезка сыра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7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3" y="2247900"/>
            <a:ext cx="5817394" cy="38782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Раздача завтрака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3" y="2247900"/>
            <a:ext cx="5817394" cy="387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Дежурство школьников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4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</TotalTime>
  <Words>30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Презентация о приготовлении поварами МБОУ СОШ №4 завтрака.</vt:lpstr>
      <vt:lpstr>Приготовление фарша </vt:lpstr>
      <vt:lpstr>Панировка котлет</vt:lpstr>
      <vt:lpstr>Жарка котлет</vt:lpstr>
      <vt:lpstr>Готовые котлеты</vt:lpstr>
      <vt:lpstr>Нарезка батона</vt:lpstr>
      <vt:lpstr>Нарезка сыра</vt:lpstr>
      <vt:lpstr>Раздача завтрака</vt:lpstr>
      <vt:lpstr>Дежурство школьников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Добрынина</dc:creator>
  <cp:lastModifiedBy>Добрынина</cp:lastModifiedBy>
  <cp:revision>6</cp:revision>
  <dcterms:created xsi:type="dcterms:W3CDTF">2014-10-07T13:07:15Z</dcterms:created>
  <dcterms:modified xsi:type="dcterms:W3CDTF">2014-10-07T14:01:25Z</dcterms:modified>
</cp:coreProperties>
</file>